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8"/>
  </p:notesMasterIdLst>
  <p:handoutMasterIdLst>
    <p:handoutMasterId r:id="rId9"/>
  </p:handoutMasterIdLst>
  <p:sldIdLst>
    <p:sldId id="259" r:id="rId2"/>
    <p:sldId id="264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94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4800000"/>
              </a:lightRig>
            </a:scene3d>
            <a:sp3d>
              <a:bevelT w="50800" h="25400"/>
            </a:sp3d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4C-4D8C-AFD4-AB34489ACC4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4800000"/>
              </a:lightRig>
            </a:scene3d>
            <a:sp3d>
              <a:bevelT w="50800" h="25400"/>
            </a:sp3d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C4C-4D8C-AFD4-AB34489ACC4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4800000"/>
              </a:lightRig>
            </a:scene3d>
            <a:sp3d>
              <a:bevelT w="50800" h="25400"/>
            </a:sp3d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4C-4D8C-AFD4-AB34489ACC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235421504"/>
        <c:axId val="298086848"/>
      </c:barChart>
      <c:catAx>
        <c:axId val="235421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8086848"/>
        <c:crosses val="autoZero"/>
        <c:auto val="1"/>
        <c:lblAlgn val="ctr"/>
        <c:lblOffset val="100"/>
        <c:noMultiLvlLbl val="0"/>
      </c:catAx>
      <c:valAx>
        <c:axId val="298086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5421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spc="1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442EA2-39BA-4C9A-AD59-755D4917D532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DF9FE7B-F642-4898-A360-D4E3814E1A3D}">
      <dgm:prSet phldrT="[Text]"/>
      <dgm:spPr/>
      <dgm:t>
        <a:bodyPr/>
        <a:lstStyle/>
        <a:p>
          <a:r>
            <a:rPr lang="en-US" dirty="0"/>
            <a:t>Group A</a:t>
          </a:r>
        </a:p>
      </dgm:t>
      <dgm:extLst>
        <a:ext uri="{E40237B7-FDA0-4F09-8148-C483321AD2D9}">
          <dgm14:cNvPr xmlns:dgm14="http://schemas.microsoft.com/office/drawing/2010/diagram" id="0" name="" title="Group A title"/>
        </a:ext>
      </dgm:extLst>
    </dgm:pt>
    <dgm:pt modelId="{1C10F06D-860A-4604-A7AD-02E614FE3976}" type="parTrans" cxnId="{EBD8BE8D-6018-43E2-B081-034BB5656EB6}">
      <dgm:prSet/>
      <dgm:spPr/>
      <dgm:t>
        <a:bodyPr/>
        <a:lstStyle/>
        <a:p>
          <a:endParaRPr lang="en-US"/>
        </a:p>
      </dgm:t>
    </dgm:pt>
    <dgm:pt modelId="{43C18EFF-81FC-4D70-8C6B-E95FF3730413}" type="sibTrans" cxnId="{EBD8BE8D-6018-43E2-B081-034BB5656EB6}">
      <dgm:prSet/>
      <dgm:spPr/>
      <dgm:t>
        <a:bodyPr/>
        <a:lstStyle/>
        <a:p>
          <a:endParaRPr lang="en-US"/>
        </a:p>
      </dgm:t>
    </dgm:pt>
    <dgm:pt modelId="{EFF2750D-B4B3-474C-8B62-8B638DC31F7E}">
      <dgm:prSet phldrT="[Text]"/>
      <dgm:spPr/>
      <dgm:t>
        <a:bodyPr/>
        <a:lstStyle/>
        <a:p>
          <a:r>
            <a:rPr lang="en-US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Group A tasks"/>
        </a:ext>
      </dgm:extLst>
    </dgm:pt>
    <dgm:pt modelId="{AEBC78E6-CDDC-4C8F-A157-3C51E907FACD}" type="parTrans" cxnId="{A058DDA2-48CA-4E5B-B389-F71A59C262B0}">
      <dgm:prSet/>
      <dgm:spPr/>
      <dgm:t>
        <a:bodyPr/>
        <a:lstStyle/>
        <a:p>
          <a:endParaRPr lang="en-US"/>
        </a:p>
      </dgm:t>
    </dgm:pt>
    <dgm:pt modelId="{75C067D7-FCD2-4969-8F27-4BBDA88E75ED}" type="sibTrans" cxnId="{A058DDA2-48CA-4E5B-B389-F71A59C262B0}">
      <dgm:prSet/>
      <dgm:spPr/>
      <dgm:t>
        <a:bodyPr/>
        <a:lstStyle/>
        <a:p>
          <a:endParaRPr lang="en-US"/>
        </a:p>
      </dgm:t>
    </dgm:pt>
    <dgm:pt modelId="{789CD6DB-3A68-4A41-90BD-4F0CBB3617D1}">
      <dgm:prSet phldrT="[Text]"/>
      <dgm:spPr/>
      <dgm:t>
        <a:bodyPr/>
        <a:lstStyle/>
        <a:p>
          <a:r>
            <a:rPr lang="en-US" dirty="0"/>
            <a:t>Task 2</a:t>
          </a:r>
        </a:p>
      </dgm:t>
    </dgm:pt>
    <dgm:pt modelId="{C0BEB5FF-8DFB-40B9-A228-C0C6097DDDC4}" type="parTrans" cxnId="{62C10234-45D3-426A-8820-4C0D1D8CBA21}">
      <dgm:prSet/>
      <dgm:spPr/>
      <dgm:t>
        <a:bodyPr/>
        <a:lstStyle/>
        <a:p>
          <a:endParaRPr lang="en-US"/>
        </a:p>
      </dgm:t>
    </dgm:pt>
    <dgm:pt modelId="{1A702531-A59F-4EE2-8246-E2EB0955D8B1}" type="sibTrans" cxnId="{62C10234-45D3-426A-8820-4C0D1D8CBA21}">
      <dgm:prSet/>
      <dgm:spPr/>
      <dgm:t>
        <a:bodyPr/>
        <a:lstStyle/>
        <a:p>
          <a:endParaRPr lang="en-US"/>
        </a:p>
      </dgm:t>
    </dgm:pt>
    <dgm:pt modelId="{3929B1E1-4BC4-4C73-ABE8-27CEF96A3652}">
      <dgm:prSet phldrT="[Text]"/>
      <dgm:spPr/>
      <dgm:t>
        <a:bodyPr/>
        <a:lstStyle/>
        <a:p>
          <a:r>
            <a:rPr lang="en-US" dirty="0"/>
            <a:t>Group B</a:t>
          </a:r>
        </a:p>
      </dgm:t>
      <dgm:extLst>
        <a:ext uri="{E40237B7-FDA0-4F09-8148-C483321AD2D9}">
          <dgm14:cNvPr xmlns:dgm14="http://schemas.microsoft.com/office/drawing/2010/diagram" id="0" name="" title="Group B title"/>
        </a:ext>
      </dgm:extLst>
    </dgm:pt>
    <dgm:pt modelId="{F356CC76-9117-4B79-A270-BBBAFD3E9C79}" type="parTrans" cxnId="{1339090C-9A95-4C05-841C-FA3AF987601B}">
      <dgm:prSet/>
      <dgm:spPr/>
      <dgm:t>
        <a:bodyPr/>
        <a:lstStyle/>
        <a:p>
          <a:endParaRPr lang="en-US"/>
        </a:p>
      </dgm:t>
    </dgm:pt>
    <dgm:pt modelId="{19BA0C22-38BB-4E9F-89D5-0FF5FF9F12CE}" type="sibTrans" cxnId="{1339090C-9A95-4C05-841C-FA3AF987601B}">
      <dgm:prSet/>
      <dgm:spPr/>
      <dgm:t>
        <a:bodyPr/>
        <a:lstStyle/>
        <a:p>
          <a:endParaRPr lang="en-US"/>
        </a:p>
      </dgm:t>
    </dgm:pt>
    <dgm:pt modelId="{99E0600D-9954-43F4-8926-13B8777FAAA1}">
      <dgm:prSet phldrT="[Text]"/>
      <dgm:spPr/>
      <dgm:t>
        <a:bodyPr/>
        <a:lstStyle/>
        <a:p>
          <a:r>
            <a:rPr lang="en-US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Group B tasks"/>
        </a:ext>
      </dgm:extLst>
    </dgm:pt>
    <dgm:pt modelId="{BE23F476-2C5C-42ED-BF2B-CD5FC7ADDDF6}" type="parTrans" cxnId="{09FCCB9D-A30A-4326-970E-26252D39327F}">
      <dgm:prSet/>
      <dgm:spPr/>
      <dgm:t>
        <a:bodyPr/>
        <a:lstStyle/>
        <a:p>
          <a:endParaRPr lang="en-US"/>
        </a:p>
      </dgm:t>
    </dgm:pt>
    <dgm:pt modelId="{C44937DC-4907-4769-AA8B-1B3E7391D7B0}" type="sibTrans" cxnId="{09FCCB9D-A30A-4326-970E-26252D39327F}">
      <dgm:prSet/>
      <dgm:spPr/>
      <dgm:t>
        <a:bodyPr/>
        <a:lstStyle/>
        <a:p>
          <a:endParaRPr lang="en-US"/>
        </a:p>
      </dgm:t>
    </dgm:pt>
    <dgm:pt modelId="{0791135C-9DAB-47F6-BE9C-A3E56A2DDA50}">
      <dgm:prSet phldrT="[Text]"/>
      <dgm:spPr/>
      <dgm:t>
        <a:bodyPr/>
        <a:lstStyle/>
        <a:p>
          <a:r>
            <a:rPr lang="en-US" dirty="0"/>
            <a:t>Task 2</a:t>
          </a:r>
        </a:p>
      </dgm:t>
    </dgm:pt>
    <dgm:pt modelId="{D6057E63-9793-4991-97C1-30FC405E95A5}" type="parTrans" cxnId="{B3B26E9A-58E5-497B-BD59-F5567958C609}">
      <dgm:prSet/>
      <dgm:spPr/>
      <dgm:t>
        <a:bodyPr/>
        <a:lstStyle/>
        <a:p>
          <a:endParaRPr lang="en-US"/>
        </a:p>
      </dgm:t>
    </dgm:pt>
    <dgm:pt modelId="{B670C2A7-83CB-4F4C-BC19-A3A7C066A822}" type="sibTrans" cxnId="{B3B26E9A-58E5-497B-BD59-F5567958C609}">
      <dgm:prSet/>
      <dgm:spPr/>
      <dgm:t>
        <a:bodyPr/>
        <a:lstStyle/>
        <a:p>
          <a:endParaRPr lang="en-US"/>
        </a:p>
      </dgm:t>
    </dgm:pt>
    <dgm:pt modelId="{60CDF8D0-D4FC-4467-A51E-79C5A58B0B2C}">
      <dgm:prSet phldrT="[Text]"/>
      <dgm:spPr/>
      <dgm:t>
        <a:bodyPr/>
        <a:lstStyle/>
        <a:p>
          <a:r>
            <a:rPr lang="en-US" dirty="0"/>
            <a:t>Group C</a:t>
          </a:r>
        </a:p>
      </dgm:t>
      <dgm:extLst>
        <a:ext uri="{E40237B7-FDA0-4F09-8148-C483321AD2D9}">
          <dgm14:cNvPr xmlns:dgm14="http://schemas.microsoft.com/office/drawing/2010/diagram" id="0" name="" title="Group C title"/>
        </a:ext>
      </dgm:extLst>
    </dgm:pt>
    <dgm:pt modelId="{E12A269F-AB82-486A-9077-80F2BBBE48C2}" type="parTrans" cxnId="{2BA65DEC-E719-4ED3-8135-48349D42DD04}">
      <dgm:prSet/>
      <dgm:spPr/>
      <dgm:t>
        <a:bodyPr/>
        <a:lstStyle/>
        <a:p>
          <a:endParaRPr lang="en-US"/>
        </a:p>
      </dgm:t>
    </dgm:pt>
    <dgm:pt modelId="{3F7FD59D-A716-4310-A89A-AB6F740D9FFF}" type="sibTrans" cxnId="{2BA65DEC-E719-4ED3-8135-48349D42DD04}">
      <dgm:prSet/>
      <dgm:spPr/>
      <dgm:t>
        <a:bodyPr/>
        <a:lstStyle/>
        <a:p>
          <a:endParaRPr lang="en-US"/>
        </a:p>
      </dgm:t>
    </dgm:pt>
    <dgm:pt modelId="{50629C12-7464-4473-ADEF-1A284F8A9957}">
      <dgm:prSet phldrT="[Text]"/>
      <dgm:spPr/>
      <dgm:t>
        <a:bodyPr/>
        <a:lstStyle/>
        <a:p>
          <a:r>
            <a:rPr lang="en-US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Group C tasks"/>
        </a:ext>
      </dgm:extLst>
    </dgm:pt>
    <dgm:pt modelId="{9D1CB46C-0CFA-4B27-9224-267431FBD094}" type="parTrans" cxnId="{1D32FCC9-657C-4348-9C0D-52115D559FEB}">
      <dgm:prSet/>
      <dgm:spPr/>
      <dgm:t>
        <a:bodyPr/>
        <a:lstStyle/>
        <a:p>
          <a:endParaRPr lang="en-US"/>
        </a:p>
      </dgm:t>
    </dgm:pt>
    <dgm:pt modelId="{4576BCC5-0598-4332-A2E7-87AC3ADD4EB8}" type="sibTrans" cxnId="{1D32FCC9-657C-4348-9C0D-52115D559FEB}">
      <dgm:prSet/>
      <dgm:spPr/>
      <dgm:t>
        <a:bodyPr/>
        <a:lstStyle/>
        <a:p>
          <a:endParaRPr lang="en-US"/>
        </a:p>
      </dgm:t>
    </dgm:pt>
    <dgm:pt modelId="{E95EFBB1-DB51-48D9-9DD2-47B440D9E74F}" type="pres">
      <dgm:prSet presAssocID="{3F442EA2-39BA-4C9A-AD59-755D4917D532}" presName="Name0" presStyleCnt="0">
        <dgm:presLayoutVars>
          <dgm:dir/>
          <dgm:animLvl val="lvl"/>
          <dgm:resizeHandles val="exact"/>
        </dgm:presLayoutVars>
      </dgm:prSet>
      <dgm:spPr/>
    </dgm:pt>
    <dgm:pt modelId="{048A4458-2BB6-4410-9CE0-41D7B81441BE}" type="pres">
      <dgm:prSet presAssocID="{4DF9FE7B-F642-4898-A360-D4E3814E1A3D}" presName="composite" presStyleCnt="0"/>
      <dgm:spPr/>
    </dgm:pt>
    <dgm:pt modelId="{10FBC462-AE51-4ECE-83D7-4339D9B08144}" type="pres">
      <dgm:prSet presAssocID="{4DF9FE7B-F642-4898-A360-D4E3814E1A3D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DBAA3E7F-2835-4125-A5E2-27CBE035761C}" type="pres">
      <dgm:prSet presAssocID="{4DF9FE7B-F642-4898-A360-D4E3814E1A3D}" presName="desTx" presStyleLbl="alignAccFollowNode1" presStyleIdx="0" presStyleCnt="3">
        <dgm:presLayoutVars>
          <dgm:bulletEnabled val="1"/>
        </dgm:presLayoutVars>
      </dgm:prSet>
      <dgm:spPr/>
    </dgm:pt>
    <dgm:pt modelId="{46C0D730-08E9-47F9-B38C-400A461CCA18}" type="pres">
      <dgm:prSet presAssocID="{43C18EFF-81FC-4D70-8C6B-E95FF3730413}" presName="space" presStyleCnt="0"/>
      <dgm:spPr/>
    </dgm:pt>
    <dgm:pt modelId="{C62D8D7D-0727-450F-B853-909EAFBE2589}" type="pres">
      <dgm:prSet presAssocID="{3929B1E1-4BC4-4C73-ABE8-27CEF96A3652}" presName="composite" presStyleCnt="0"/>
      <dgm:spPr/>
    </dgm:pt>
    <dgm:pt modelId="{038F020D-778A-4A38-A7AD-8697A8717D12}" type="pres">
      <dgm:prSet presAssocID="{3929B1E1-4BC4-4C73-ABE8-27CEF96A3652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E41B497-3D13-495A-8DEB-A0BFCEA67D20}" type="pres">
      <dgm:prSet presAssocID="{3929B1E1-4BC4-4C73-ABE8-27CEF96A3652}" presName="desTx" presStyleLbl="alignAccFollowNode1" presStyleIdx="1" presStyleCnt="3">
        <dgm:presLayoutVars>
          <dgm:bulletEnabled val="1"/>
        </dgm:presLayoutVars>
      </dgm:prSet>
      <dgm:spPr/>
    </dgm:pt>
    <dgm:pt modelId="{3F90607F-6C3D-4B99-86DF-7D8D7CAF77E0}" type="pres">
      <dgm:prSet presAssocID="{19BA0C22-38BB-4E9F-89D5-0FF5FF9F12CE}" presName="space" presStyleCnt="0"/>
      <dgm:spPr/>
    </dgm:pt>
    <dgm:pt modelId="{892B467C-D7E1-4B6E-B7E6-D7A519F67411}" type="pres">
      <dgm:prSet presAssocID="{60CDF8D0-D4FC-4467-A51E-79C5A58B0B2C}" presName="composite" presStyleCnt="0"/>
      <dgm:spPr/>
    </dgm:pt>
    <dgm:pt modelId="{23226F2C-FA6A-4CF2-BC65-843CC6787E62}" type="pres">
      <dgm:prSet presAssocID="{60CDF8D0-D4FC-4467-A51E-79C5A58B0B2C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D2BA54C-3970-460F-9F0F-377BB319FFEC}" type="pres">
      <dgm:prSet presAssocID="{60CDF8D0-D4FC-4467-A51E-79C5A58B0B2C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1339090C-9A95-4C05-841C-FA3AF987601B}" srcId="{3F442EA2-39BA-4C9A-AD59-755D4917D532}" destId="{3929B1E1-4BC4-4C73-ABE8-27CEF96A3652}" srcOrd="1" destOrd="0" parTransId="{F356CC76-9117-4B79-A270-BBBAFD3E9C79}" sibTransId="{19BA0C22-38BB-4E9F-89D5-0FF5FF9F12CE}"/>
    <dgm:cxn modelId="{62C10234-45D3-426A-8820-4C0D1D8CBA21}" srcId="{4DF9FE7B-F642-4898-A360-D4E3814E1A3D}" destId="{789CD6DB-3A68-4A41-90BD-4F0CBB3617D1}" srcOrd="1" destOrd="0" parTransId="{C0BEB5FF-8DFB-40B9-A228-C0C6097DDDC4}" sibTransId="{1A702531-A59F-4EE2-8246-E2EB0955D8B1}"/>
    <dgm:cxn modelId="{46E3CD62-834A-474E-8051-B32FDA5C82B7}" type="presOf" srcId="{789CD6DB-3A68-4A41-90BD-4F0CBB3617D1}" destId="{DBAA3E7F-2835-4125-A5E2-27CBE035761C}" srcOrd="0" destOrd="1" presId="urn:microsoft.com/office/officeart/2005/8/layout/hList1"/>
    <dgm:cxn modelId="{F7043277-BC74-4FB9-B686-DE19805412FF}" type="presOf" srcId="{99E0600D-9954-43F4-8926-13B8777FAAA1}" destId="{FE41B497-3D13-495A-8DEB-A0BFCEA67D20}" srcOrd="0" destOrd="0" presId="urn:microsoft.com/office/officeart/2005/8/layout/hList1"/>
    <dgm:cxn modelId="{EBD8BE8D-6018-43E2-B081-034BB5656EB6}" srcId="{3F442EA2-39BA-4C9A-AD59-755D4917D532}" destId="{4DF9FE7B-F642-4898-A360-D4E3814E1A3D}" srcOrd="0" destOrd="0" parTransId="{1C10F06D-860A-4604-A7AD-02E614FE3976}" sibTransId="{43C18EFF-81FC-4D70-8C6B-E95FF3730413}"/>
    <dgm:cxn modelId="{42AF3596-C7F0-4FF9-B88C-7810C0C29C27}" type="presOf" srcId="{4DF9FE7B-F642-4898-A360-D4E3814E1A3D}" destId="{10FBC462-AE51-4ECE-83D7-4339D9B08144}" srcOrd="0" destOrd="0" presId="urn:microsoft.com/office/officeart/2005/8/layout/hList1"/>
    <dgm:cxn modelId="{B3B26E9A-58E5-497B-BD59-F5567958C609}" srcId="{3929B1E1-4BC4-4C73-ABE8-27CEF96A3652}" destId="{0791135C-9DAB-47F6-BE9C-A3E56A2DDA50}" srcOrd="1" destOrd="0" parTransId="{D6057E63-9793-4991-97C1-30FC405E95A5}" sibTransId="{B670C2A7-83CB-4F4C-BC19-A3A7C066A822}"/>
    <dgm:cxn modelId="{09FCCB9D-A30A-4326-970E-26252D39327F}" srcId="{3929B1E1-4BC4-4C73-ABE8-27CEF96A3652}" destId="{99E0600D-9954-43F4-8926-13B8777FAAA1}" srcOrd="0" destOrd="0" parTransId="{BE23F476-2C5C-42ED-BF2B-CD5FC7ADDDF6}" sibTransId="{C44937DC-4907-4769-AA8B-1B3E7391D7B0}"/>
    <dgm:cxn modelId="{A058DDA2-48CA-4E5B-B389-F71A59C262B0}" srcId="{4DF9FE7B-F642-4898-A360-D4E3814E1A3D}" destId="{EFF2750D-B4B3-474C-8B62-8B638DC31F7E}" srcOrd="0" destOrd="0" parTransId="{AEBC78E6-CDDC-4C8F-A157-3C51E907FACD}" sibTransId="{75C067D7-FCD2-4969-8F27-4BBDA88E75ED}"/>
    <dgm:cxn modelId="{43D27DA7-DD62-4AD6-B8D0-048C25C487BA}" type="presOf" srcId="{60CDF8D0-D4FC-4467-A51E-79C5A58B0B2C}" destId="{23226F2C-FA6A-4CF2-BC65-843CC6787E62}" srcOrd="0" destOrd="0" presId="urn:microsoft.com/office/officeart/2005/8/layout/hList1"/>
    <dgm:cxn modelId="{DB2C4BB4-78B0-4418-8254-F12F5456338B}" type="presOf" srcId="{EFF2750D-B4B3-474C-8B62-8B638DC31F7E}" destId="{DBAA3E7F-2835-4125-A5E2-27CBE035761C}" srcOrd="0" destOrd="0" presId="urn:microsoft.com/office/officeart/2005/8/layout/hList1"/>
    <dgm:cxn modelId="{445C63C5-9A4E-4D1B-B885-2C2D8DB06F99}" type="presOf" srcId="{3929B1E1-4BC4-4C73-ABE8-27CEF96A3652}" destId="{038F020D-778A-4A38-A7AD-8697A8717D12}" srcOrd="0" destOrd="0" presId="urn:microsoft.com/office/officeart/2005/8/layout/hList1"/>
    <dgm:cxn modelId="{1D32FCC9-657C-4348-9C0D-52115D559FEB}" srcId="{60CDF8D0-D4FC-4467-A51E-79C5A58B0B2C}" destId="{50629C12-7464-4473-ADEF-1A284F8A9957}" srcOrd="0" destOrd="0" parTransId="{9D1CB46C-0CFA-4B27-9224-267431FBD094}" sibTransId="{4576BCC5-0598-4332-A2E7-87AC3ADD4EB8}"/>
    <dgm:cxn modelId="{9A2426E4-1CD8-4225-951C-22D4BD0BD98C}" type="presOf" srcId="{3F442EA2-39BA-4C9A-AD59-755D4917D532}" destId="{E95EFBB1-DB51-48D9-9DD2-47B440D9E74F}" srcOrd="0" destOrd="0" presId="urn:microsoft.com/office/officeart/2005/8/layout/hList1"/>
    <dgm:cxn modelId="{4DE858E7-91B3-47FB-A51F-47D4EE2B44DF}" type="presOf" srcId="{50629C12-7464-4473-ADEF-1A284F8A9957}" destId="{0D2BA54C-3970-460F-9F0F-377BB319FFEC}" srcOrd="0" destOrd="0" presId="urn:microsoft.com/office/officeart/2005/8/layout/hList1"/>
    <dgm:cxn modelId="{13584CE8-13A2-483B-AAB8-A9BF946F37FB}" type="presOf" srcId="{0791135C-9DAB-47F6-BE9C-A3E56A2DDA50}" destId="{FE41B497-3D13-495A-8DEB-A0BFCEA67D20}" srcOrd="0" destOrd="1" presId="urn:microsoft.com/office/officeart/2005/8/layout/hList1"/>
    <dgm:cxn modelId="{2BA65DEC-E719-4ED3-8135-48349D42DD04}" srcId="{3F442EA2-39BA-4C9A-AD59-755D4917D532}" destId="{60CDF8D0-D4FC-4467-A51E-79C5A58B0B2C}" srcOrd="2" destOrd="0" parTransId="{E12A269F-AB82-486A-9077-80F2BBBE48C2}" sibTransId="{3F7FD59D-A716-4310-A89A-AB6F740D9FFF}"/>
    <dgm:cxn modelId="{BA7D97CD-3D77-4573-9990-EF5644018C51}" type="presParOf" srcId="{E95EFBB1-DB51-48D9-9DD2-47B440D9E74F}" destId="{048A4458-2BB6-4410-9CE0-41D7B81441BE}" srcOrd="0" destOrd="0" presId="urn:microsoft.com/office/officeart/2005/8/layout/hList1"/>
    <dgm:cxn modelId="{DF224CB6-6F9F-4DD3-A981-F231B862DE31}" type="presParOf" srcId="{048A4458-2BB6-4410-9CE0-41D7B81441BE}" destId="{10FBC462-AE51-4ECE-83D7-4339D9B08144}" srcOrd="0" destOrd="0" presId="urn:microsoft.com/office/officeart/2005/8/layout/hList1"/>
    <dgm:cxn modelId="{55E380F3-8528-4A27-AB70-DE3CB1D6E0E4}" type="presParOf" srcId="{048A4458-2BB6-4410-9CE0-41D7B81441BE}" destId="{DBAA3E7F-2835-4125-A5E2-27CBE035761C}" srcOrd="1" destOrd="0" presId="urn:microsoft.com/office/officeart/2005/8/layout/hList1"/>
    <dgm:cxn modelId="{FEDE0097-A1F8-4232-8DA7-F574F721AA2B}" type="presParOf" srcId="{E95EFBB1-DB51-48D9-9DD2-47B440D9E74F}" destId="{46C0D730-08E9-47F9-B38C-400A461CCA18}" srcOrd="1" destOrd="0" presId="urn:microsoft.com/office/officeart/2005/8/layout/hList1"/>
    <dgm:cxn modelId="{AE11D94A-B5BD-4EE6-8E62-8B0CE8544E7F}" type="presParOf" srcId="{E95EFBB1-DB51-48D9-9DD2-47B440D9E74F}" destId="{C62D8D7D-0727-450F-B853-909EAFBE2589}" srcOrd="2" destOrd="0" presId="urn:microsoft.com/office/officeart/2005/8/layout/hList1"/>
    <dgm:cxn modelId="{D8E7EE63-EC56-4618-BFF5-BB82E3DFADE1}" type="presParOf" srcId="{C62D8D7D-0727-450F-B853-909EAFBE2589}" destId="{038F020D-778A-4A38-A7AD-8697A8717D12}" srcOrd="0" destOrd="0" presId="urn:microsoft.com/office/officeart/2005/8/layout/hList1"/>
    <dgm:cxn modelId="{B0FA213D-E84A-4660-820D-63D2CE93C608}" type="presParOf" srcId="{C62D8D7D-0727-450F-B853-909EAFBE2589}" destId="{FE41B497-3D13-495A-8DEB-A0BFCEA67D20}" srcOrd="1" destOrd="0" presId="urn:microsoft.com/office/officeart/2005/8/layout/hList1"/>
    <dgm:cxn modelId="{381B695E-2E77-4BFF-A8D7-3AD7ED2EC010}" type="presParOf" srcId="{E95EFBB1-DB51-48D9-9DD2-47B440D9E74F}" destId="{3F90607F-6C3D-4B99-86DF-7D8D7CAF77E0}" srcOrd="3" destOrd="0" presId="urn:microsoft.com/office/officeart/2005/8/layout/hList1"/>
    <dgm:cxn modelId="{DBEF602C-1737-4234-B1B7-58FC9E9E8BF2}" type="presParOf" srcId="{E95EFBB1-DB51-48D9-9DD2-47B440D9E74F}" destId="{892B467C-D7E1-4B6E-B7E6-D7A519F67411}" srcOrd="4" destOrd="0" presId="urn:microsoft.com/office/officeart/2005/8/layout/hList1"/>
    <dgm:cxn modelId="{96405D15-A5B0-4626-BF32-10FF01844324}" type="presParOf" srcId="{892B467C-D7E1-4B6E-B7E6-D7A519F67411}" destId="{23226F2C-FA6A-4CF2-BC65-843CC6787E62}" srcOrd="0" destOrd="0" presId="urn:microsoft.com/office/officeart/2005/8/layout/hList1"/>
    <dgm:cxn modelId="{6C685215-FDFC-45B7-9B53-1D80DC28810C}" type="presParOf" srcId="{892B467C-D7E1-4B6E-B7E6-D7A519F67411}" destId="{0D2BA54C-3970-460F-9F0F-377BB319FFE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FBC462-AE51-4ECE-83D7-4339D9B08144}">
      <dsp:nvSpPr>
        <dsp:cNvPr id="0" name=""/>
        <dsp:cNvSpPr/>
      </dsp:nvSpPr>
      <dsp:spPr>
        <a:xfrm>
          <a:off x="1485" y="1444837"/>
          <a:ext cx="1448655" cy="5794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Group A</a:t>
          </a:r>
        </a:p>
      </dsp:txBody>
      <dsp:txXfrm>
        <a:off x="1485" y="1444837"/>
        <a:ext cx="1448655" cy="579462"/>
      </dsp:txXfrm>
    </dsp:sp>
    <dsp:sp modelId="{DBAA3E7F-2835-4125-A5E2-27CBE035761C}">
      <dsp:nvSpPr>
        <dsp:cNvPr id="0" name=""/>
        <dsp:cNvSpPr/>
      </dsp:nvSpPr>
      <dsp:spPr>
        <a:xfrm>
          <a:off x="1485" y="2024300"/>
          <a:ext cx="1448655" cy="105682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Task 1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Task 2</a:t>
          </a:r>
        </a:p>
      </dsp:txBody>
      <dsp:txXfrm>
        <a:off x="1485" y="2024300"/>
        <a:ext cx="1448655" cy="1056825"/>
      </dsp:txXfrm>
    </dsp:sp>
    <dsp:sp modelId="{038F020D-778A-4A38-A7AD-8697A8717D12}">
      <dsp:nvSpPr>
        <dsp:cNvPr id="0" name=""/>
        <dsp:cNvSpPr/>
      </dsp:nvSpPr>
      <dsp:spPr>
        <a:xfrm>
          <a:off x="1652953" y="1444837"/>
          <a:ext cx="1448655" cy="5794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Group B</a:t>
          </a:r>
        </a:p>
      </dsp:txBody>
      <dsp:txXfrm>
        <a:off x="1652953" y="1444837"/>
        <a:ext cx="1448655" cy="579462"/>
      </dsp:txXfrm>
    </dsp:sp>
    <dsp:sp modelId="{FE41B497-3D13-495A-8DEB-A0BFCEA67D20}">
      <dsp:nvSpPr>
        <dsp:cNvPr id="0" name=""/>
        <dsp:cNvSpPr/>
      </dsp:nvSpPr>
      <dsp:spPr>
        <a:xfrm>
          <a:off x="1652953" y="2024300"/>
          <a:ext cx="1448655" cy="105682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Task 1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Task 2</a:t>
          </a:r>
        </a:p>
      </dsp:txBody>
      <dsp:txXfrm>
        <a:off x="1652953" y="2024300"/>
        <a:ext cx="1448655" cy="1056825"/>
      </dsp:txXfrm>
    </dsp:sp>
    <dsp:sp modelId="{23226F2C-FA6A-4CF2-BC65-843CC6787E62}">
      <dsp:nvSpPr>
        <dsp:cNvPr id="0" name=""/>
        <dsp:cNvSpPr/>
      </dsp:nvSpPr>
      <dsp:spPr>
        <a:xfrm>
          <a:off x="3304421" y="1444837"/>
          <a:ext cx="1448655" cy="5794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Group C</a:t>
          </a:r>
        </a:p>
      </dsp:txBody>
      <dsp:txXfrm>
        <a:off x="3304421" y="1444837"/>
        <a:ext cx="1448655" cy="579462"/>
      </dsp:txXfrm>
    </dsp:sp>
    <dsp:sp modelId="{0D2BA54C-3970-460F-9F0F-377BB319FFEC}">
      <dsp:nvSpPr>
        <dsp:cNvPr id="0" name=""/>
        <dsp:cNvSpPr/>
      </dsp:nvSpPr>
      <dsp:spPr>
        <a:xfrm>
          <a:off x="3304421" y="2024300"/>
          <a:ext cx="1448655" cy="105682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Task 1</a:t>
          </a:r>
        </a:p>
      </dsp:txBody>
      <dsp:txXfrm>
        <a:off x="3304421" y="2024300"/>
        <a:ext cx="1448655" cy="10568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E31DB-5F68-4E9E-90EB-25E011F497B4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DF39D-8C1A-4718-A126-5A73DC3ED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29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0AC3F-92A4-4610-831B-4C4B2A303EDD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DF2AA-7281-44A6-AED2-5896CA503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8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1181100" y="4120825"/>
            <a:ext cx="9862585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1186415" y="2328077"/>
            <a:ext cx="9862585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 dirty="0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B475C-EE7A-4FCD-B815-F2A8DDD04C51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2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2pPr>
              <a:defRPr sz="2800"/>
            </a:lvl2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2F18-51C0-4C33-B313-F9A9F6D67F62}" type="datetime1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3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5800" y="1348154"/>
            <a:ext cx="2743200" cy="4778010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81100" y="1348154"/>
            <a:ext cx="6921499" cy="4778010"/>
          </a:xfrm>
        </p:spPr>
        <p:txBody>
          <a:bodyPr vert="eaVert">
            <a:normAutofit/>
          </a:bodyPr>
          <a:lstStyle>
            <a:lvl1pPr>
              <a:defRPr sz="30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49A9D-D1A3-4E39-8446-C58DDD1F5A36}" type="datetime1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0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2376" indent="-27432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1005840" indent="-256032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1280160" indent="-237744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490472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  <a:lvl6pPr marL="1700784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6pPr>
            <a:lvl7pPr marL="192024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7pPr>
            <a:lvl8pPr marL="2139696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8pPr>
            <a:lvl9pPr marL="233172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3C1DC-296B-4A2E-B0B3-3F1F0BC81580}" type="datetime1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77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0" y="4464372"/>
            <a:ext cx="8839200" cy="1826363"/>
          </a:xfrm>
        </p:spPr>
        <p:txBody>
          <a:bodyPr tIns="0" bIns="0" anchor="t"/>
          <a:lstStyle>
            <a:lvl1pPr algn="r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32000" y="3366334"/>
            <a:ext cx="8839200" cy="1066688"/>
          </a:xfrm>
        </p:spPr>
        <p:txBody>
          <a:bodyPr lIns="45720" tIns="0" rIns="45720" bIns="0" anchor="b"/>
          <a:lstStyle>
            <a:lvl1pPr marL="0" indent="0" algn="r">
              <a:buNone/>
              <a:defRPr sz="2000">
                <a:solidFill>
                  <a:schemeClr val="tx2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AB7DA-7F64-4D8D-B7D7-71B7EEB83D1F}" type="datetime1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1460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0" y="274638"/>
            <a:ext cx="98679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7100" y="1600201"/>
            <a:ext cx="475488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100" y="1600201"/>
            <a:ext cx="475488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152A-2B5D-46C6-B94C-A8585212B272}" type="datetime1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5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0" y="273050"/>
            <a:ext cx="104013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1181100" y="1516912"/>
            <a:ext cx="4754880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1100" y="5486400"/>
            <a:ext cx="4754880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120" y="1516912"/>
            <a:ext cx="4754880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94120" y="5486400"/>
            <a:ext cx="4754880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D2CD-11D2-4B03-918F-64DABB64380B}" type="datetime1">
              <a:rPr lang="en-US" smtClean="0"/>
              <a:t>5/20/2025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6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0" y="274320"/>
            <a:ext cx="9867900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D3D10-257A-4E71-9E85-DA9121FE43A4}" type="datetime1">
              <a:rPr lang="en-US" smtClean="0"/>
              <a:t>5/20/2025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09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E22DA-1CC6-44F6-8E5C-B677D16AD3AE}" type="datetime1">
              <a:rPr lang="en-US" smtClean="0"/>
              <a:t>5/20/2025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86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5749" y="1056575"/>
            <a:ext cx="6635265" cy="730250"/>
          </a:xfrm>
        </p:spPr>
        <p:txBody>
          <a:bodyPr tIns="0" bIns="0" anchor="t">
            <a:normAutofit/>
          </a:bodyPr>
          <a:lstStyle>
            <a:lvl1pPr algn="l"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195750" y="85471"/>
            <a:ext cx="5687370" cy="914400"/>
          </a:xfrm>
        </p:spPr>
        <p:txBody>
          <a:bodyPr lIns="45720" tIns="0" rIns="45720" bIns="0" anchor="b">
            <a:normAutofit/>
          </a:bodyPr>
          <a:lstStyle>
            <a:lvl1pPr marL="0" indent="0" algn="l">
              <a:buNone/>
              <a:defRPr sz="1600" baseline="0">
                <a:solidFill>
                  <a:schemeClr val="bg1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195750" y="1981200"/>
            <a:ext cx="9853250" cy="415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A019F-AA92-44DF-B8C9-FB674BE342D8}" type="datetime1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75264" y="6422065"/>
            <a:ext cx="1016000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7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2459" y="1705709"/>
            <a:ext cx="3954590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33269" y="1019907"/>
            <a:ext cx="54864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92462" y="2998764"/>
            <a:ext cx="3954587" cy="3135335"/>
          </a:xfrm>
        </p:spPr>
        <p:txBody>
          <a:bodyPr lIns="45720" rIns="45720">
            <a:normAutofit/>
          </a:bodyPr>
          <a:lstStyle>
            <a:lvl1pPr marL="0" indent="0">
              <a:buFontTx/>
              <a:buNone/>
              <a:defRPr sz="1800" baseline="0">
                <a:solidFill>
                  <a:schemeClr val="bg1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422065"/>
            <a:ext cx="2844800" cy="365125"/>
          </a:xfrm>
        </p:spPr>
        <p:txBody>
          <a:bodyPr/>
          <a:lstStyle/>
          <a:p>
            <a:fld id="{D60353D3-F400-4ACF-A772-8853037D4568}" type="datetime1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363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1181100" y="274638"/>
            <a:ext cx="98679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1181100" y="1600201"/>
            <a:ext cx="98679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09600" y="6422065"/>
            <a:ext cx="28448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fld id="{9A4735EC-60E2-4D33-9723-0FDAEEC26641}" type="datetime1">
              <a:rPr lang="en-US" smtClean="0"/>
              <a:pPr/>
              <a:t>5/20/2025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165600" y="6422065"/>
            <a:ext cx="38608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0871200" y="6422065"/>
            <a:ext cx="1016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5681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 baseline="0">
          <a:solidFill>
            <a:schemeClr val="bg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 baseline="0">
          <a:solidFill>
            <a:schemeClr val="bg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 baseline="0">
          <a:solidFill>
            <a:schemeClr val="bg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 baseline="0">
          <a:solidFill>
            <a:schemeClr val="bg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bg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bg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bg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744" userDrawn="1">
          <p15:clr>
            <a:srgbClr val="F26B43"/>
          </p15:clr>
        </p15:guide>
        <p15:guide id="3" pos="6960" userDrawn="1">
          <p15:clr>
            <a:srgbClr val="F26B43"/>
          </p15:clr>
        </p15:guide>
        <p15:guide id="4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4621339"/>
            <a:ext cx="9862585" cy="1596581"/>
          </a:xfrm>
        </p:spPr>
        <p:txBody>
          <a:bodyPr/>
          <a:lstStyle/>
          <a:p>
            <a:r>
              <a:rPr lang="en-US" dirty="0"/>
              <a:t>Modeling SABSA® in ArchiMate®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6415" y="4148163"/>
            <a:ext cx="9862585" cy="433028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Practicing of Archi (ArchiMate Modeling Tool)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409B89-8E2F-30CF-FD23-5C48BC2A4208}"/>
              </a:ext>
            </a:extLst>
          </p:cNvPr>
          <p:cNvSpPr/>
          <p:nvPr/>
        </p:nvSpPr>
        <p:spPr>
          <a:xfrm>
            <a:off x="490888" y="975751"/>
            <a:ext cx="9423133" cy="2521819"/>
          </a:xfrm>
          <a:prstGeom prst="roundRect">
            <a:avLst>
              <a:gd name="adj" fmla="val 6451"/>
            </a:avLst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2F623BAF-35BB-C5F3-DB10-0479564AB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67" y="4840265"/>
            <a:ext cx="3437293" cy="12613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A logo with hexagons and blue text&#10;&#10;AI-generated content may be incorrect.">
            <a:extLst>
              <a:ext uri="{FF2B5EF4-FFF2-40B4-BE49-F238E27FC236}">
                <a16:creationId xmlns:a16="http://schemas.microsoft.com/office/drawing/2014/main" id="{43A424D1-9746-222B-4853-B18108CD4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380" y="1099787"/>
            <a:ext cx="2381582" cy="2267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white text with a shadow&#10;&#10;AI-generated content may be incorrect.">
            <a:extLst>
              <a:ext uri="{FF2B5EF4-FFF2-40B4-BE49-F238E27FC236}">
                <a16:creationId xmlns:a16="http://schemas.microsoft.com/office/drawing/2014/main" id="{78D2E5BE-2EF5-4F6F-60CE-7C9D55D96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394" y="1256906"/>
            <a:ext cx="4632208" cy="1149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33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761B8331-F53D-86B8-16A1-5735DE182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046" y="1888162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3120F826-02BB-1EEA-3582-2093CED6C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4526" y="2178545"/>
            <a:ext cx="1857634" cy="1857634"/>
          </a:xfrm>
          <a:prstGeom prst="rect">
            <a:avLst/>
          </a:prstGeom>
        </p:spPr>
      </p:pic>
      <p:pic>
        <p:nvPicPr>
          <p:cNvPr id="14" name="Picture 13" descr="A logo of a company&#10;&#10;AI-generated content may be incorrect.">
            <a:extLst>
              <a:ext uri="{FF2B5EF4-FFF2-40B4-BE49-F238E27FC236}">
                <a16:creationId xmlns:a16="http://schemas.microsoft.com/office/drawing/2014/main" id="{1F5DC89E-1D1C-73C9-3CCF-6A028AA16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335" y="2178545"/>
            <a:ext cx="1857633" cy="185763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6E7DCD06-73E0-2786-1417-FBE8320B6F60}"/>
              </a:ext>
            </a:extLst>
          </p:cNvPr>
          <p:cNvSpPr/>
          <p:nvPr/>
        </p:nvSpPr>
        <p:spPr>
          <a:xfrm>
            <a:off x="3882183" y="269708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32D5FD-643F-ED8E-EA4A-02676B93ECD6}"/>
              </a:ext>
            </a:extLst>
          </p:cNvPr>
          <p:cNvSpPr/>
          <p:nvPr/>
        </p:nvSpPr>
        <p:spPr>
          <a:xfrm flipH="1">
            <a:off x="7637662" y="269708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B6F681-1C4B-A9EC-F121-5EA7C0145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2884" y="4783755"/>
            <a:ext cx="228835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3477FE-B5F7-7BC6-BC58-9C26A3B59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8267" y="4783755"/>
            <a:ext cx="1182683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1219-7330-4998-8682-976DF18F1B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67974" y="4783755"/>
            <a:ext cx="1839186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06E3AA-6559-3343-C714-C5DE44314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4183" y="4783756"/>
            <a:ext cx="1940649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9A32F7C4-1535-0270-AAEA-4CBF5EE6D7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3402" y="217854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D6A542AE-1AC4-8252-74C9-C7F1EFBD6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211" y="2178545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6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 and Content Layout with List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Title and Content Layout with Chart</a:t>
            </a:r>
          </a:p>
        </p:txBody>
      </p:sp>
      <p:graphicFrame>
        <p:nvGraphicFramePr>
          <p:cNvPr id="6" name="Content Placeholder 5" descr="Clustered column chart showing the values of 3 series for 4 categorie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6225530"/>
              </p:ext>
            </p:extLst>
          </p:nvPr>
        </p:nvGraphicFramePr>
        <p:xfrm>
          <a:off x="1181100" y="1600200"/>
          <a:ext cx="98679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97688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Two Content Layout with Table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615108673"/>
              </p:ext>
            </p:extLst>
          </p:nvPr>
        </p:nvGraphicFramePr>
        <p:xfrm>
          <a:off x="1187450" y="1600200"/>
          <a:ext cx="4754562" cy="2082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8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8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8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 marL="91075" marR="910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A</a:t>
                      </a:r>
                    </a:p>
                  </a:txBody>
                  <a:tcPr marL="91075" marR="910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B</a:t>
                      </a:r>
                    </a:p>
                  </a:txBody>
                  <a:tcPr marL="91075" marR="9107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dirty="0"/>
                        <a:t>Class 1</a:t>
                      </a:r>
                    </a:p>
                  </a:txBody>
                  <a:tcPr marL="91075" marR="910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</a:t>
                      </a:r>
                    </a:p>
                  </a:txBody>
                  <a:tcPr marL="91075" marR="910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marL="91075" marR="9107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dirty="0"/>
                        <a:t>Class 2</a:t>
                      </a:r>
                    </a:p>
                  </a:txBody>
                  <a:tcPr marL="91075" marR="910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76</a:t>
                      </a:r>
                    </a:p>
                  </a:txBody>
                  <a:tcPr marL="91075" marR="910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marL="91075" marR="9107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dirty="0"/>
                        <a:t>Class 3</a:t>
                      </a:r>
                    </a:p>
                  </a:txBody>
                  <a:tcPr marL="91075" marR="910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</a:t>
                      </a:r>
                    </a:p>
                  </a:txBody>
                  <a:tcPr marL="91075" marR="910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</a:t>
                      </a:r>
                    </a:p>
                  </a:txBody>
                  <a:tcPr marL="91075" marR="9107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First bullet point here</a:t>
            </a:r>
          </a:p>
          <a:p>
            <a:r>
              <a:rPr lang="en-US" dirty="0"/>
              <a:t>Second bullet point here</a:t>
            </a:r>
          </a:p>
          <a:p>
            <a:r>
              <a:rPr lang="en-US" dirty="0"/>
              <a:t>Third bullet point here</a:t>
            </a:r>
          </a:p>
        </p:txBody>
      </p:sp>
    </p:spTree>
    <p:extLst>
      <p:ext uri="{BB962C8B-B14F-4D97-AF65-F5344CB8AC3E}">
        <p14:creationId xmlns:p14="http://schemas.microsoft.com/office/powerpoint/2010/main" val="61555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Two Content Layout with SmartArt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First bullet point here</a:t>
            </a:r>
          </a:p>
          <a:p>
            <a:r>
              <a:rPr lang="en-US" dirty="0"/>
              <a:t>Second bullet point here</a:t>
            </a:r>
          </a:p>
          <a:p>
            <a:r>
              <a:rPr lang="en-US" dirty="0"/>
              <a:t>Third bullet point here</a:t>
            </a:r>
          </a:p>
        </p:txBody>
      </p:sp>
      <p:graphicFrame>
        <p:nvGraphicFramePr>
          <p:cNvPr id="9" name="Content Placeholder 8" descr="Horizontal bulleted list showing 3 groups arranged from left to right with task descriptions under each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9472870"/>
              </p:ext>
            </p:extLst>
          </p:nvPr>
        </p:nvGraphicFramePr>
        <p:xfrm>
          <a:off x="6267450" y="1600200"/>
          <a:ext cx="4754563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85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oint of reference design templat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a:style>
    </a:spDef>
    <a:lnDef>
      <a:spPr>
        <a:ln>
          <a:solidFill>
            <a:schemeClr val="bg2"/>
          </a:solidFill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int of reference design slides.potx" id="{1FE874D8-B4BB-41B6-994D-8CC71978EE0D}" vid="{10C828F2-76F4-45EC-B056-797090CCD612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Point of reference design slides</Template>
  <TotalTime>14</TotalTime>
  <Words>108</Words>
  <Application>Microsoft Office PowerPoint</Application>
  <PresentationFormat>Widescreen</PresentationFormat>
  <Paragraphs>38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Palatino Linotype</vt:lpstr>
      <vt:lpstr>Wingdings 2</vt:lpstr>
      <vt:lpstr>Point of reference design template</vt:lpstr>
      <vt:lpstr>Modeling SABSA® in ArchiMate®</vt:lpstr>
      <vt:lpstr>PowerPoint Presentation</vt:lpstr>
      <vt:lpstr>Title and Content Layout with List</vt:lpstr>
      <vt:lpstr>Title and Content Layout with Chart</vt:lpstr>
      <vt:lpstr>Two Content Layout with Table</vt:lpstr>
      <vt:lpstr>Two Content Layout with SmartArt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2</cp:revision>
  <dcterms:created xsi:type="dcterms:W3CDTF">2025-05-20T02:20:27Z</dcterms:created>
  <dcterms:modified xsi:type="dcterms:W3CDTF">2025-05-20T02:39:37Z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MSIP_Label_19540963-e559-4020-8a90-fe8a502c2801_Enabled">
    <vt:lpwstr>true</vt:lpwstr>
  </property>
  <property fmtid="{D5CDD505-2E9C-101B-9397-08002B2CF9AE}" pid="13" name="MSIP_Label_19540963-e559-4020-8a90-fe8a502c2801_SetDate">
    <vt:lpwstr>2025-05-20T02:25:27Z</vt:lpwstr>
  </property>
  <property fmtid="{D5CDD505-2E9C-101B-9397-08002B2CF9AE}" pid="14" name="MSIP_Label_19540963-e559-4020-8a90-fe8a502c2801_Method">
    <vt:lpwstr>Standard</vt:lpwstr>
  </property>
  <property fmtid="{D5CDD505-2E9C-101B-9397-08002B2CF9AE}" pid="15" name="MSIP_Label_19540963-e559-4020-8a90-fe8a502c2801_Name">
    <vt:lpwstr>19540963-e559-4020-8a90-fe8a502c2801</vt:lpwstr>
  </property>
  <property fmtid="{D5CDD505-2E9C-101B-9397-08002B2CF9AE}" pid="16" name="MSIP_Label_19540963-e559-4020-8a90-fe8a502c2801_SiteId">
    <vt:lpwstr>f25493ae-1c98-41d7-8a33-0be75f5fe603</vt:lpwstr>
  </property>
  <property fmtid="{D5CDD505-2E9C-101B-9397-08002B2CF9AE}" pid="17" name="MSIP_Label_19540963-e559-4020-8a90-fe8a502c2801_ActionId">
    <vt:lpwstr>8e4741cf-b77e-4466-8d00-0088b01c3dca</vt:lpwstr>
  </property>
  <property fmtid="{D5CDD505-2E9C-101B-9397-08002B2CF9AE}" pid="18" name="MSIP_Label_19540963-e559-4020-8a90-fe8a502c2801_ContentBits">
    <vt:lpwstr>0</vt:lpwstr>
  </property>
  <property fmtid="{D5CDD505-2E9C-101B-9397-08002B2CF9AE}" pid="19" name="MSIP_Label_19540963-e559-4020-8a90-fe8a502c2801_Tag">
    <vt:lpwstr>10, 3, 0, 1</vt:lpwstr>
  </property>
</Properties>
</file>

<file path=docProps/thumbnail.jpeg>
</file>